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0"/>
  </p:notesMasterIdLst>
  <p:sldIdLst>
    <p:sldId id="256" r:id="rId2"/>
    <p:sldId id="257" r:id="rId3"/>
    <p:sldId id="258" r:id="rId4"/>
    <p:sldId id="261" r:id="rId5"/>
    <p:sldId id="263" r:id="rId6"/>
    <p:sldId id="259" r:id="rId7"/>
    <p:sldId id="260" r:id="rId8"/>
    <p:sldId id="262" r:id="rId9"/>
  </p:sldIdLst>
  <p:sldSz cx="9144000" cy="6858000" type="screen4x3"/>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3" d="100"/>
          <a:sy n="103" d="100"/>
        </p:scale>
        <p:origin x="-204" y="-8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kumimoji="1" lang="ja-JP" alt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B719134-8739-410F-9BBC-F89A5488C5AD}" type="datetimeFigureOut">
              <a:rPr kumimoji="1" lang="ja-JP" altLang="en-US" smtClean="0"/>
              <a:t>2012/6/5</a:t>
            </a:fld>
            <a:endParaRPr kumimoji="1" lang="ja-JP" alt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kumimoji="1" lang="en-US" altLang="ja-JP" smtClean="0"/>
              <a:t>Click to edit Master text styles</a:t>
            </a:r>
          </a:p>
          <a:p>
            <a:pPr lvl="1"/>
            <a:r>
              <a:rPr kumimoji="1" lang="en-US" altLang="ja-JP" smtClean="0"/>
              <a:t>Second level</a:t>
            </a:r>
          </a:p>
          <a:p>
            <a:pPr lvl="2"/>
            <a:r>
              <a:rPr kumimoji="1" lang="en-US" altLang="ja-JP" smtClean="0"/>
              <a:t>Third level</a:t>
            </a:r>
          </a:p>
          <a:p>
            <a:pPr lvl="3"/>
            <a:r>
              <a:rPr kumimoji="1" lang="en-US" altLang="ja-JP" smtClean="0"/>
              <a:t>Fourth level</a:t>
            </a:r>
          </a:p>
          <a:p>
            <a:pPr lvl="4"/>
            <a:r>
              <a:rPr kumimoji="1" lang="en-US" altLang="ja-JP" smtClean="0"/>
              <a:t>Fifth level</a:t>
            </a:r>
            <a:endParaRPr kumimoji="1" lang="ja-JP" alt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kumimoji="1" lang="ja-JP" alt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0B59E59-13B4-4E89-BFA1-F5BFB833F070}" type="slidenum">
              <a:rPr kumimoji="1" lang="ja-JP" altLang="en-US" smtClean="0"/>
              <a:t>‹#›</a:t>
            </a:fld>
            <a:endParaRPr kumimoji="1" lang="ja-JP"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kumimoji="1" lang="ja-JP" altLang="en-US" dirty="0"/>
          </a:p>
        </p:txBody>
      </p:sp>
      <p:sp>
        <p:nvSpPr>
          <p:cNvPr id="4" name="Slide Number Placeholder 3"/>
          <p:cNvSpPr>
            <a:spLocks noGrp="1"/>
          </p:cNvSpPr>
          <p:nvPr>
            <p:ph type="sldNum" sz="quarter" idx="10"/>
          </p:nvPr>
        </p:nvSpPr>
        <p:spPr/>
        <p:txBody>
          <a:bodyPr/>
          <a:lstStyle/>
          <a:p>
            <a:fld id="{A0B59E59-13B4-4E89-BFA1-F5BFB833F070}" type="slidenum">
              <a:rPr kumimoji="1" lang="ja-JP" altLang="en-US" smtClean="0"/>
              <a:t>7</a:t>
            </a:fld>
            <a:endParaRPr kumimoji="1" lang="ja-JP"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kumimoji="1" lang="en-US" altLang="ja-JP" smtClean="0"/>
              <a:t>Click to edit Master title style</a:t>
            </a:r>
            <a:endParaRPr kumimoji="1" lang="ja-JP" alt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en-US" altLang="ja-JP" smtClean="0"/>
              <a:t>Click to edit Master subtitle style</a:t>
            </a:r>
            <a:endParaRPr kumimoji="1" lang="ja-JP" altLang="en-US"/>
          </a:p>
        </p:txBody>
      </p:sp>
      <p:sp>
        <p:nvSpPr>
          <p:cNvPr id="4" name="Date Placeholder 3"/>
          <p:cNvSpPr>
            <a:spLocks noGrp="1"/>
          </p:cNvSpPr>
          <p:nvPr>
            <p:ph type="dt" sz="half" idx="10"/>
          </p:nvPr>
        </p:nvSpPr>
        <p:spPr/>
        <p:txBody>
          <a:bodyPr/>
          <a:lstStyle/>
          <a:p>
            <a:fld id="{6DB1B087-FBC1-4A87-890A-F76D89193A87}" type="datetimeFigureOut">
              <a:rPr kumimoji="1" lang="ja-JP" altLang="en-US" smtClean="0"/>
              <a:pPr/>
              <a:t>2012/6/5</a:t>
            </a:fld>
            <a:endParaRPr kumimoji="1" lang="ja-JP" altLang="en-US" dirty="0"/>
          </a:p>
        </p:txBody>
      </p:sp>
      <p:sp>
        <p:nvSpPr>
          <p:cNvPr id="5" name="Footer Placeholder 4"/>
          <p:cNvSpPr>
            <a:spLocks noGrp="1"/>
          </p:cNvSpPr>
          <p:nvPr>
            <p:ph type="ftr" sz="quarter" idx="11"/>
          </p:nvPr>
        </p:nvSpPr>
        <p:spPr/>
        <p:txBody>
          <a:bodyPr/>
          <a:lstStyle/>
          <a:p>
            <a:endParaRPr kumimoji="1" lang="ja-JP" altLang="en-US" dirty="0"/>
          </a:p>
        </p:txBody>
      </p:sp>
      <p:sp>
        <p:nvSpPr>
          <p:cNvPr id="6" name="Slide Number Placeholder 5"/>
          <p:cNvSpPr>
            <a:spLocks noGrp="1"/>
          </p:cNvSpPr>
          <p:nvPr>
            <p:ph type="sldNum" sz="quarter" idx="12"/>
          </p:nvPr>
        </p:nvSpPr>
        <p:spPr/>
        <p:txBody>
          <a:bodyPr/>
          <a:lstStyle/>
          <a:p>
            <a:fld id="{CA685029-5BB3-4172-A5C9-6837D70C1FB8}" type="slidenum">
              <a:rPr kumimoji="1" lang="ja-JP" altLang="en-US" smtClean="0"/>
              <a:pPr/>
              <a:t>‹#›</a:t>
            </a:fld>
            <a:endParaRPr kumimoji="1" lang="ja-JP" alt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1" lang="en-US" altLang="ja-JP" smtClean="0"/>
              <a:t>Click to edit Master title style</a:t>
            </a:r>
            <a:endParaRPr kumimoji="1" lang="ja-JP" altLang="en-US"/>
          </a:p>
        </p:txBody>
      </p:sp>
      <p:sp>
        <p:nvSpPr>
          <p:cNvPr id="3" name="Vertical Text Placeholder 2"/>
          <p:cNvSpPr>
            <a:spLocks noGrp="1"/>
          </p:cNvSpPr>
          <p:nvPr>
            <p:ph type="body" orient="vert" idx="1"/>
          </p:nvPr>
        </p:nvSpPr>
        <p:spPr/>
        <p:txBody>
          <a:bodyPr vert="eaVert"/>
          <a:lstStyle/>
          <a:p>
            <a:pPr lvl="0"/>
            <a:r>
              <a:rPr kumimoji="1" lang="en-US" altLang="ja-JP" smtClean="0"/>
              <a:t>Click to edit Master text styles</a:t>
            </a:r>
          </a:p>
          <a:p>
            <a:pPr lvl="1"/>
            <a:r>
              <a:rPr kumimoji="1" lang="en-US" altLang="ja-JP" smtClean="0"/>
              <a:t>Second level</a:t>
            </a:r>
          </a:p>
          <a:p>
            <a:pPr lvl="2"/>
            <a:r>
              <a:rPr kumimoji="1" lang="en-US" altLang="ja-JP" smtClean="0"/>
              <a:t>Third level</a:t>
            </a:r>
          </a:p>
          <a:p>
            <a:pPr lvl="3"/>
            <a:r>
              <a:rPr kumimoji="1" lang="en-US" altLang="ja-JP" smtClean="0"/>
              <a:t>Fourth level</a:t>
            </a:r>
          </a:p>
          <a:p>
            <a:pPr lvl="4"/>
            <a:r>
              <a:rPr kumimoji="1" lang="en-US" altLang="ja-JP" smtClean="0"/>
              <a:t>Fifth level</a:t>
            </a:r>
            <a:endParaRPr kumimoji="1" lang="ja-JP" altLang="en-US"/>
          </a:p>
        </p:txBody>
      </p:sp>
      <p:sp>
        <p:nvSpPr>
          <p:cNvPr id="4" name="Date Placeholder 3"/>
          <p:cNvSpPr>
            <a:spLocks noGrp="1"/>
          </p:cNvSpPr>
          <p:nvPr>
            <p:ph type="dt" sz="half" idx="10"/>
          </p:nvPr>
        </p:nvSpPr>
        <p:spPr/>
        <p:txBody>
          <a:bodyPr/>
          <a:lstStyle/>
          <a:p>
            <a:fld id="{6DB1B087-FBC1-4A87-890A-F76D89193A87}" type="datetimeFigureOut">
              <a:rPr kumimoji="1" lang="ja-JP" altLang="en-US" smtClean="0"/>
              <a:pPr/>
              <a:t>2012/6/5</a:t>
            </a:fld>
            <a:endParaRPr kumimoji="1" lang="ja-JP" altLang="en-US" dirty="0"/>
          </a:p>
        </p:txBody>
      </p:sp>
      <p:sp>
        <p:nvSpPr>
          <p:cNvPr id="5" name="Footer Placeholder 4"/>
          <p:cNvSpPr>
            <a:spLocks noGrp="1"/>
          </p:cNvSpPr>
          <p:nvPr>
            <p:ph type="ftr" sz="quarter" idx="11"/>
          </p:nvPr>
        </p:nvSpPr>
        <p:spPr/>
        <p:txBody>
          <a:bodyPr/>
          <a:lstStyle/>
          <a:p>
            <a:endParaRPr kumimoji="1" lang="ja-JP" altLang="en-US" dirty="0"/>
          </a:p>
        </p:txBody>
      </p:sp>
      <p:sp>
        <p:nvSpPr>
          <p:cNvPr id="6" name="Slide Number Placeholder 5"/>
          <p:cNvSpPr>
            <a:spLocks noGrp="1"/>
          </p:cNvSpPr>
          <p:nvPr>
            <p:ph type="sldNum" sz="quarter" idx="12"/>
          </p:nvPr>
        </p:nvSpPr>
        <p:spPr/>
        <p:txBody>
          <a:bodyPr/>
          <a:lstStyle/>
          <a:p>
            <a:fld id="{CA685029-5BB3-4172-A5C9-6837D70C1FB8}" type="slidenum">
              <a:rPr kumimoji="1" lang="ja-JP" altLang="en-US" smtClean="0"/>
              <a:pPr/>
              <a:t>‹#›</a:t>
            </a:fld>
            <a:endParaRPr kumimoji="1" lang="ja-JP" alt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1" lang="en-US" altLang="ja-JP" smtClean="0"/>
              <a:t>Click to edit Master title style</a:t>
            </a:r>
            <a:endParaRPr kumimoji="1" lang="ja-JP" alt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kumimoji="1" lang="en-US" altLang="ja-JP" smtClean="0"/>
              <a:t>Click to edit Master text styles</a:t>
            </a:r>
          </a:p>
          <a:p>
            <a:pPr lvl="1"/>
            <a:r>
              <a:rPr kumimoji="1" lang="en-US" altLang="ja-JP" smtClean="0"/>
              <a:t>Second level</a:t>
            </a:r>
          </a:p>
          <a:p>
            <a:pPr lvl="2"/>
            <a:r>
              <a:rPr kumimoji="1" lang="en-US" altLang="ja-JP" smtClean="0"/>
              <a:t>Third level</a:t>
            </a:r>
          </a:p>
          <a:p>
            <a:pPr lvl="3"/>
            <a:r>
              <a:rPr kumimoji="1" lang="en-US" altLang="ja-JP" smtClean="0"/>
              <a:t>Fourth level</a:t>
            </a:r>
          </a:p>
          <a:p>
            <a:pPr lvl="4"/>
            <a:r>
              <a:rPr kumimoji="1" lang="en-US" altLang="ja-JP" smtClean="0"/>
              <a:t>Fifth level</a:t>
            </a:r>
            <a:endParaRPr kumimoji="1" lang="ja-JP" altLang="en-US"/>
          </a:p>
        </p:txBody>
      </p:sp>
      <p:sp>
        <p:nvSpPr>
          <p:cNvPr id="4" name="Date Placeholder 3"/>
          <p:cNvSpPr>
            <a:spLocks noGrp="1"/>
          </p:cNvSpPr>
          <p:nvPr>
            <p:ph type="dt" sz="half" idx="10"/>
          </p:nvPr>
        </p:nvSpPr>
        <p:spPr/>
        <p:txBody>
          <a:bodyPr/>
          <a:lstStyle/>
          <a:p>
            <a:fld id="{6DB1B087-FBC1-4A87-890A-F76D89193A87}" type="datetimeFigureOut">
              <a:rPr kumimoji="1" lang="ja-JP" altLang="en-US" smtClean="0"/>
              <a:pPr/>
              <a:t>2012/6/5</a:t>
            </a:fld>
            <a:endParaRPr kumimoji="1" lang="ja-JP" altLang="en-US" dirty="0"/>
          </a:p>
        </p:txBody>
      </p:sp>
      <p:sp>
        <p:nvSpPr>
          <p:cNvPr id="5" name="Footer Placeholder 4"/>
          <p:cNvSpPr>
            <a:spLocks noGrp="1"/>
          </p:cNvSpPr>
          <p:nvPr>
            <p:ph type="ftr" sz="quarter" idx="11"/>
          </p:nvPr>
        </p:nvSpPr>
        <p:spPr/>
        <p:txBody>
          <a:bodyPr/>
          <a:lstStyle/>
          <a:p>
            <a:endParaRPr kumimoji="1" lang="ja-JP" altLang="en-US" dirty="0"/>
          </a:p>
        </p:txBody>
      </p:sp>
      <p:sp>
        <p:nvSpPr>
          <p:cNvPr id="6" name="Slide Number Placeholder 5"/>
          <p:cNvSpPr>
            <a:spLocks noGrp="1"/>
          </p:cNvSpPr>
          <p:nvPr>
            <p:ph type="sldNum" sz="quarter" idx="12"/>
          </p:nvPr>
        </p:nvSpPr>
        <p:spPr/>
        <p:txBody>
          <a:bodyPr/>
          <a:lstStyle/>
          <a:p>
            <a:fld id="{CA685029-5BB3-4172-A5C9-6837D70C1FB8}" type="slidenum">
              <a:rPr kumimoji="1" lang="ja-JP" altLang="en-US" smtClean="0"/>
              <a:pPr/>
              <a:t>‹#›</a:t>
            </a:fld>
            <a:endParaRPr kumimoji="1" lang="ja-JP" alt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1" lang="en-US" altLang="ja-JP" smtClean="0"/>
              <a:t>Click to edit Master title style</a:t>
            </a:r>
            <a:endParaRPr kumimoji="1" lang="ja-JP" altLang="en-US"/>
          </a:p>
        </p:txBody>
      </p:sp>
      <p:sp>
        <p:nvSpPr>
          <p:cNvPr id="3" name="Content Placeholder 2"/>
          <p:cNvSpPr>
            <a:spLocks noGrp="1"/>
          </p:cNvSpPr>
          <p:nvPr>
            <p:ph idx="1"/>
          </p:nvPr>
        </p:nvSpPr>
        <p:spPr/>
        <p:txBody>
          <a:bodyPr/>
          <a:lstStyle/>
          <a:p>
            <a:pPr lvl="0"/>
            <a:r>
              <a:rPr kumimoji="1" lang="en-US" altLang="ja-JP" smtClean="0"/>
              <a:t>Click to edit Master text styles</a:t>
            </a:r>
          </a:p>
          <a:p>
            <a:pPr lvl="1"/>
            <a:r>
              <a:rPr kumimoji="1" lang="en-US" altLang="ja-JP" smtClean="0"/>
              <a:t>Second level</a:t>
            </a:r>
          </a:p>
          <a:p>
            <a:pPr lvl="2"/>
            <a:r>
              <a:rPr kumimoji="1" lang="en-US" altLang="ja-JP" smtClean="0"/>
              <a:t>Third level</a:t>
            </a:r>
          </a:p>
          <a:p>
            <a:pPr lvl="3"/>
            <a:r>
              <a:rPr kumimoji="1" lang="en-US" altLang="ja-JP" smtClean="0"/>
              <a:t>Fourth level</a:t>
            </a:r>
          </a:p>
          <a:p>
            <a:pPr lvl="4"/>
            <a:r>
              <a:rPr kumimoji="1" lang="en-US" altLang="ja-JP" smtClean="0"/>
              <a:t>Fifth level</a:t>
            </a:r>
            <a:endParaRPr kumimoji="1" lang="ja-JP" altLang="en-US"/>
          </a:p>
        </p:txBody>
      </p:sp>
      <p:sp>
        <p:nvSpPr>
          <p:cNvPr id="4" name="Date Placeholder 3"/>
          <p:cNvSpPr>
            <a:spLocks noGrp="1"/>
          </p:cNvSpPr>
          <p:nvPr>
            <p:ph type="dt" sz="half" idx="10"/>
          </p:nvPr>
        </p:nvSpPr>
        <p:spPr/>
        <p:txBody>
          <a:bodyPr/>
          <a:lstStyle/>
          <a:p>
            <a:fld id="{6DB1B087-FBC1-4A87-890A-F76D89193A87}" type="datetimeFigureOut">
              <a:rPr kumimoji="1" lang="ja-JP" altLang="en-US" smtClean="0"/>
              <a:pPr/>
              <a:t>2012/6/5</a:t>
            </a:fld>
            <a:endParaRPr kumimoji="1" lang="ja-JP" altLang="en-US" dirty="0"/>
          </a:p>
        </p:txBody>
      </p:sp>
      <p:sp>
        <p:nvSpPr>
          <p:cNvPr id="5" name="Footer Placeholder 4"/>
          <p:cNvSpPr>
            <a:spLocks noGrp="1"/>
          </p:cNvSpPr>
          <p:nvPr>
            <p:ph type="ftr" sz="quarter" idx="11"/>
          </p:nvPr>
        </p:nvSpPr>
        <p:spPr/>
        <p:txBody>
          <a:bodyPr/>
          <a:lstStyle/>
          <a:p>
            <a:endParaRPr kumimoji="1" lang="ja-JP" altLang="en-US" dirty="0"/>
          </a:p>
        </p:txBody>
      </p:sp>
      <p:sp>
        <p:nvSpPr>
          <p:cNvPr id="6" name="Slide Number Placeholder 5"/>
          <p:cNvSpPr>
            <a:spLocks noGrp="1"/>
          </p:cNvSpPr>
          <p:nvPr>
            <p:ph type="sldNum" sz="quarter" idx="12"/>
          </p:nvPr>
        </p:nvSpPr>
        <p:spPr/>
        <p:txBody>
          <a:bodyPr/>
          <a:lstStyle/>
          <a:p>
            <a:fld id="{CA685029-5BB3-4172-A5C9-6837D70C1FB8}" type="slidenum">
              <a:rPr kumimoji="1" lang="ja-JP" altLang="en-US" smtClean="0"/>
              <a:pPr/>
              <a:t>‹#›</a:t>
            </a:fld>
            <a:endParaRPr kumimoji="1" lang="ja-JP" alt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kumimoji="1" lang="en-US" altLang="ja-JP" smtClean="0"/>
              <a:t>Click to edit Master title style</a:t>
            </a:r>
            <a:endParaRPr kumimoji="1" lang="ja-JP" alt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en-US" altLang="ja-JP" smtClean="0"/>
              <a:t>Click to edit Master text styles</a:t>
            </a:r>
          </a:p>
        </p:txBody>
      </p:sp>
      <p:sp>
        <p:nvSpPr>
          <p:cNvPr id="4" name="Date Placeholder 3"/>
          <p:cNvSpPr>
            <a:spLocks noGrp="1"/>
          </p:cNvSpPr>
          <p:nvPr>
            <p:ph type="dt" sz="half" idx="10"/>
          </p:nvPr>
        </p:nvSpPr>
        <p:spPr/>
        <p:txBody>
          <a:bodyPr/>
          <a:lstStyle/>
          <a:p>
            <a:fld id="{6DB1B087-FBC1-4A87-890A-F76D89193A87}" type="datetimeFigureOut">
              <a:rPr kumimoji="1" lang="ja-JP" altLang="en-US" smtClean="0"/>
              <a:pPr/>
              <a:t>2012/6/5</a:t>
            </a:fld>
            <a:endParaRPr kumimoji="1" lang="ja-JP" altLang="en-US" dirty="0"/>
          </a:p>
        </p:txBody>
      </p:sp>
      <p:sp>
        <p:nvSpPr>
          <p:cNvPr id="5" name="Footer Placeholder 4"/>
          <p:cNvSpPr>
            <a:spLocks noGrp="1"/>
          </p:cNvSpPr>
          <p:nvPr>
            <p:ph type="ftr" sz="quarter" idx="11"/>
          </p:nvPr>
        </p:nvSpPr>
        <p:spPr/>
        <p:txBody>
          <a:bodyPr/>
          <a:lstStyle/>
          <a:p>
            <a:endParaRPr kumimoji="1" lang="ja-JP" altLang="en-US" dirty="0"/>
          </a:p>
        </p:txBody>
      </p:sp>
      <p:sp>
        <p:nvSpPr>
          <p:cNvPr id="6" name="Slide Number Placeholder 5"/>
          <p:cNvSpPr>
            <a:spLocks noGrp="1"/>
          </p:cNvSpPr>
          <p:nvPr>
            <p:ph type="sldNum" sz="quarter" idx="12"/>
          </p:nvPr>
        </p:nvSpPr>
        <p:spPr/>
        <p:txBody>
          <a:bodyPr/>
          <a:lstStyle/>
          <a:p>
            <a:fld id="{CA685029-5BB3-4172-A5C9-6837D70C1FB8}" type="slidenum">
              <a:rPr kumimoji="1" lang="ja-JP" altLang="en-US" smtClean="0"/>
              <a:pPr/>
              <a:t>‹#›</a:t>
            </a:fld>
            <a:endParaRPr kumimoji="1" lang="ja-JP" alt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1" lang="en-US" altLang="ja-JP" smtClean="0"/>
              <a:t>Click to edit Master title style</a:t>
            </a:r>
            <a:endParaRPr kumimoji="1" lang="ja-JP" alt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en-US" altLang="ja-JP" smtClean="0"/>
              <a:t>Click to edit Master text styles</a:t>
            </a:r>
          </a:p>
          <a:p>
            <a:pPr lvl="1"/>
            <a:r>
              <a:rPr kumimoji="1" lang="en-US" altLang="ja-JP" smtClean="0"/>
              <a:t>Second level</a:t>
            </a:r>
          </a:p>
          <a:p>
            <a:pPr lvl="2"/>
            <a:r>
              <a:rPr kumimoji="1" lang="en-US" altLang="ja-JP" smtClean="0"/>
              <a:t>Third level</a:t>
            </a:r>
          </a:p>
          <a:p>
            <a:pPr lvl="3"/>
            <a:r>
              <a:rPr kumimoji="1" lang="en-US" altLang="ja-JP" smtClean="0"/>
              <a:t>Fourth level</a:t>
            </a:r>
          </a:p>
          <a:p>
            <a:pPr lvl="4"/>
            <a:r>
              <a:rPr kumimoji="1" lang="en-US" altLang="ja-JP" smtClean="0"/>
              <a:t>Fifth level</a:t>
            </a:r>
            <a:endParaRPr kumimoji="1" lang="ja-JP" alt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en-US" altLang="ja-JP" smtClean="0"/>
              <a:t>Click to edit Master text styles</a:t>
            </a:r>
          </a:p>
          <a:p>
            <a:pPr lvl="1"/>
            <a:r>
              <a:rPr kumimoji="1" lang="en-US" altLang="ja-JP" smtClean="0"/>
              <a:t>Second level</a:t>
            </a:r>
          </a:p>
          <a:p>
            <a:pPr lvl="2"/>
            <a:r>
              <a:rPr kumimoji="1" lang="en-US" altLang="ja-JP" smtClean="0"/>
              <a:t>Third level</a:t>
            </a:r>
          </a:p>
          <a:p>
            <a:pPr lvl="3"/>
            <a:r>
              <a:rPr kumimoji="1" lang="en-US" altLang="ja-JP" smtClean="0"/>
              <a:t>Fourth level</a:t>
            </a:r>
          </a:p>
          <a:p>
            <a:pPr lvl="4"/>
            <a:r>
              <a:rPr kumimoji="1" lang="en-US" altLang="ja-JP" smtClean="0"/>
              <a:t>Fifth level</a:t>
            </a:r>
            <a:endParaRPr kumimoji="1" lang="ja-JP" altLang="en-US"/>
          </a:p>
        </p:txBody>
      </p:sp>
      <p:sp>
        <p:nvSpPr>
          <p:cNvPr id="5" name="Date Placeholder 4"/>
          <p:cNvSpPr>
            <a:spLocks noGrp="1"/>
          </p:cNvSpPr>
          <p:nvPr>
            <p:ph type="dt" sz="half" idx="10"/>
          </p:nvPr>
        </p:nvSpPr>
        <p:spPr/>
        <p:txBody>
          <a:bodyPr/>
          <a:lstStyle/>
          <a:p>
            <a:fld id="{6DB1B087-FBC1-4A87-890A-F76D89193A87}" type="datetimeFigureOut">
              <a:rPr kumimoji="1" lang="ja-JP" altLang="en-US" smtClean="0"/>
              <a:pPr/>
              <a:t>2012/6/5</a:t>
            </a:fld>
            <a:endParaRPr kumimoji="1" lang="ja-JP" altLang="en-US" dirty="0"/>
          </a:p>
        </p:txBody>
      </p:sp>
      <p:sp>
        <p:nvSpPr>
          <p:cNvPr id="6" name="Footer Placeholder 5"/>
          <p:cNvSpPr>
            <a:spLocks noGrp="1"/>
          </p:cNvSpPr>
          <p:nvPr>
            <p:ph type="ftr" sz="quarter" idx="11"/>
          </p:nvPr>
        </p:nvSpPr>
        <p:spPr/>
        <p:txBody>
          <a:bodyPr/>
          <a:lstStyle/>
          <a:p>
            <a:endParaRPr kumimoji="1" lang="ja-JP" altLang="en-US" dirty="0"/>
          </a:p>
        </p:txBody>
      </p:sp>
      <p:sp>
        <p:nvSpPr>
          <p:cNvPr id="7" name="Slide Number Placeholder 6"/>
          <p:cNvSpPr>
            <a:spLocks noGrp="1"/>
          </p:cNvSpPr>
          <p:nvPr>
            <p:ph type="sldNum" sz="quarter" idx="12"/>
          </p:nvPr>
        </p:nvSpPr>
        <p:spPr/>
        <p:txBody>
          <a:bodyPr/>
          <a:lstStyle/>
          <a:p>
            <a:fld id="{CA685029-5BB3-4172-A5C9-6837D70C1FB8}" type="slidenum">
              <a:rPr kumimoji="1" lang="ja-JP" altLang="en-US" smtClean="0"/>
              <a:pPr/>
              <a:t>‹#›</a:t>
            </a:fld>
            <a:endParaRPr kumimoji="1" lang="ja-JP" alt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kumimoji="1" lang="en-US" altLang="ja-JP" smtClean="0"/>
              <a:t>Click to edit Master title style</a:t>
            </a:r>
            <a:endParaRPr kumimoji="1" lang="ja-JP" alt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en-US" altLang="ja-JP"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en-US" altLang="ja-JP" smtClean="0"/>
              <a:t>Click to edit Master text styles</a:t>
            </a:r>
          </a:p>
          <a:p>
            <a:pPr lvl="1"/>
            <a:r>
              <a:rPr kumimoji="1" lang="en-US" altLang="ja-JP" smtClean="0"/>
              <a:t>Second level</a:t>
            </a:r>
          </a:p>
          <a:p>
            <a:pPr lvl="2"/>
            <a:r>
              <a:rPr kumimoji="1" lang="en-US" altLang="ja-JP" smtClean="0"/>
              <a:t>Third level</a:t>
            </a:r>
          </a:p>
          <a:p>
            <a:pPr lvl="3"/>
            <a:r>
              <a:rPr kumimoji="1" lang="en-US" altLang="ja-JP" smtClean="0"/>
              <a:t>Fourth level</a:t>
            </a:r>
          </a:p>
          <a:p>
            <a:pPr lvl="4"/>
            <a:r>
              <a:rPr kumimoji="1" lang="en-US" altLang="ja-JP" smtClean="0"/>
              <a:t>Fifth level</a:t>
            </a:r>
            <a:endParaRPr kumimoji="1" lang="ja-JP" alt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en-US" altLang="ja-JP"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en-US" altLang="ja-JP" smtClean="0"/>
              <a:t>Click to edit Master text styles</a:t>
            </a:r>
          </a:p>
          <a:p>
            <a:pPr lvl="1"/>
            <a:r>
              <a:rPr kumimoji="1" lang="en-US" altLang="ja-JP" smtClean="0"/>
              <a:t>Second level</a:t>
            </a:r>
          </a:p>
          <a:p>
            <a:pPr lvl="2"/>
            <a:r>
              <a:rPr kumimoji="1" lang="en-US" altLang="ja-JP" smtClean="0"/>
              <a:t>Third level</a:t>
            </a:r>
          </a:p>
          <a:p>
            <a:pPr lvl="3"/>
            <a:r>
              <a:rPr kumimoji="1" lang="en-US" altLang="ja-JP" smtClean="0"/>
              <a:t>Fourth level</a:t>
            </a:r>
          </a:p>
          <a:p>
            <a:pPr lvl="4"/>
            <a:r>
              <a:rPr kumimoji="1" lang="en-US" altLang="ja-JP" smtClean="0"/>
              <a:t>Fifth level</a:t>
            </a:r>
            <a:endParaRPr kumimoji="1" lang="ja-JP" altLang="en-US"/>
          </a:p>
        </p:txBody>
      </p:sp>
      <p:sp>
        <p:nvSpPr>
          <p:cNvPr id="7" name="Date Placeholder 6"/>
          <p:cNvSpPr>
            <a:spLocks noGrp="1"/>
          </p:cNvSpPr>
          <p:nvPr>
            <p:ph type="dt" sz="half" idx="10"/>
          </p:nvPr>
        </p:nvSpPr>
        <p:spPr/>
        <p:txBody>
          <a:bodyPr/>
          <a:lstStyle/>
          <a:p>
            <a:fld id="{6DB1B087-FBC1-4A87-890A-F76D89193A87}" type="datetimeFigureOut">
              <a:rPr kumimoji="1" lang="ja-JP" altLang="en-US" smtClean="0"/>
              <a:pPr/>
              <a:t>2012/6/5</a:t>
            </a:fld>
            <a:endParaRPr kumimoji="1" lang="ja-JP" altLang="en-US" dirty="0"/>
          </a:p>
        </p:txBody>
      </p:sp>
      <p:sp>
        <p:nvSpPr>
          <p:cNvPr id="8" name="Footer Placeholder 7"/>
          <p:cNvSpPr>
            <a:spLocks noGrp="1"/>
          </p:cNvSpPr>
          <p:nvPr>
            <p:ph type="ftr" sz="quarter" idx="11"/>
          </p:nvPr>
        </p:nvSpPr>
        <p:spPr/>
        <p:txBody>
          <a:bodyPr/>
          <a:lstStyle/>
          <a:p>
            <a:endParaRPr kumimoji="1" lang="ja-JP" altLang="en-US" dirty="0"/>
          </a:p>
        </p:txBody>
      </p:sp>
      <p:sp>
        <p:nvSpPr>
          <p:cNvPr id="9" name="Slide Number Placeholder 8"/>
          <p:cNvSpPr>
            <a:spLocks noGrp="1"/>
          </p:cNvSpPr>
          <p:nvPr>
            <p:ph type="sldNum" sz="quarter" idx="12"/>
          </p:nvPr>
        </p:nvSpPr>
        <p:spPr/>
        <p:txBody>
          <a:bodyPr/>
          <a:lstStyle/>
          <a:p>
            <a:fld id="{CA685029-5BB3-4172-A5C9-6837D70C1FB8}" type="slidenum">
              <a:rPr kumimoji="1" lang="ja-JP" altLang="en-US" smtClean="0"/>
              <a:pPr/>
              <a:t>‹#›</a:t>
            </a:fld>
            <a:endParaRPr kumimoji="1" lang="ja-JP" alt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1" lang="en-US" altLang="ja-JP" smtClean="0"/>
              <a:t>Click to edit Master title style</a:t>
            </a:r>
            <a:endParaRPr kumimoji="1" lang="ja-JP" altLang="en-US"/>
          </a:p>
        </p:txBody>
      </p:sp>
      <p:sp>
        <p:nvSpPr>
          <p:cNvPr id="3" name="Date Placeholder 2"/>
          <p:cNvSpPr>
            <a:spLocks noGrp="1"/>
          </p:cNvSpPr>
          <p:nvPr>
            <p:ph type="dt" sz="half" idx="10"/>
          </p:nvPr>
        </p:nvSpPr>
        <p:spPr/>
        <p:txBody>
          <a:bodyPr/>
          <a:lstStyle/>
          <a:p>
            <a:fld id="{6DB1B087-FBC1-4A87-890A-F76D89193A87}" type="datetimeFigureOut">
              <a:rPr kumimoji="1" lang="ja-JP" altLang="en-US" smtClean="0"/>
              <a:pPr/>
              <a:t>2012/6/5</a:t>
            </a:fld>
            <a:endParaRPr kumimoji="1" lang="ja-JP" altLang="en-US" dirty="0"/>
          </a:p>
        </p:txBody>
      </p:sp>
      <p:sp>
        <p:nvSpPr>
          <p:cNvPr id="4" name="Footer Placeholder 3"/>
          <p:cNvSpPr>
            <a:spLocks noGrp="1"/>
          </p:cNvSpPr>
          <p:nvPr>
            <p:ph type="ftr" sz="quarter" idx="11"/>
          </p:nvPr>
        </p:nvSpPr>
        <p:spPr/>
        <p:txBody>
          <a:bodyPr/>
          <a:lstStyle/>
          <a:p>
            <a:endParaRPr kumimoji="1" lang="ja-JP" altLang="en-US" dirty="0"/>
          </a:p>
        </p:txBody>
      </p:sp>
      <p:sp>
        <p:nvSpPr>
          <p:cNvPr id="5" name="Slide Number Placeholder 4"/>
          <p:cNvSpPr>
            <a:spLocks noGrp="1"/>
          </p:cNvSpPr>
          <p:nvPr>
            <p:ph type="sldNum" sz="quarter" idx="12"/>
          </p:nvPr>
        </p:nvSpPr>
        <p:spPr/>
        <p:txBody>
          <a:bodyPr/>
          <a:lstStyle/>
          <a:p>
            <a:fld id="{CA685029-5BB3-4172-A5C9-6837D70C1FB8}" type="slidenum">
              <a:rPr kumimoji="1" lang="ja-JP" altLang="en-US" smtClean="0"/>
              <a:pPr/>
              <a:t>‹#›</a:t>
            </a:fld>
            <a:endParaRPr kumimoji="1" lang="ja-JP" alt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DB1B087-FBC1-4A87-890A-F76D89193A87}" type="datetimeFigureOut">
              <a:rPr kumimoji="1" lang="ja-JP" altLang="en-US" smtClean="0"/>
              <a:pPr/>
              <a:t>2012/6/5</a:t>
            </a:fld>
            <a:endParaRPr kumimoji="1" lang="ja-JP" altLang="en-US" dirty="0"/>
          </a:p>
        </p:txBody>
      </p:sp>
      <p:sp>
        <p:nvSpPr>
          <p:cNvPr id="3" name="Footer Placeholder 2"/>
          <p:cNvSpPr>
            <a:spLocks noGrp="1"/>
          </p:cNvSpPr>
          <p:nvPr>
            <p:ph type="ftr" sz="quarter" idx="11"/>
          </p:nvPr>
        </p:nvSpPr>
        <p:spPr/>
        <p:txBody>
          <a:bodyPr/>
          <a:lstStyle/>
          <a:p>
            <a:endParaRPr kumimoji="1" lang="ja-JP" altLang="en-US" dirty="0"/>
          </a:p>
        </p:txBody>
      </p:sp>
      <p:sp>
        <p:nvSpPr>
          <p:cNvPr id="4" name="Slide Number Placeholder 3"/>
          <p:cNvSpPr>
            <a:spLocks noGrp="1"/>
          </p:cNvSpPr>
          <p:nvPr>
            <p:ph type="sldNum" sz="quarter" idx="12"/>
          </p:nvPr>
        </p:nvSpPr>
        <p:spPr/>
        <p:txBody>
          <a:bodyPr/>
          <a:lstStyle/>
          <a:p>
            <a:fld id="{CA685029-5BB3-4172-A5C9-6837D70C1FB8}" type="slidenum">
              <a:rPr kumimoji="1" lang="ja-JP" altLang="en-US" smtClean="0"/>
              <a:pPr/>
              <a:t>‹#›</a:t>
            </a:fld>
            <a:endParaRPr kumimoji="1" lang="ja-JP" alt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kumimoji="1" lang="en-US" altLang="ja-JP" smtClean="0"/>
              <a:t>Click to edit Master title style</a:t>
            </a:r>
            <a:endParaRPr kumimoji="1" lang="ja-JP" alt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en-US" altLang="ja-JP" smtClean="0"/>
              <a:t>Click to edit Master text styles</a:t>
            </a:r>
          </a:p>
          <a:p>
            <a:pPr lvl="1"/>
            <a:r>
              <a:rPr kumimoji="1" lang="en-US" altLang="ja-JP" smtClean="0"/>
              <a:t>Second level</a:t>
            </a:r>
          </a:p>
          <a:p>
            <a:pPr lvl="2"/>
            <a:r>
              <a:rPr kumimoji="1" lang="en-US" altLang="ja-JP" smtClean="0"/>
              <a:t>Third level</a:t>
            </a:r>
          </a:p>
          <a:p>
            <a:pPr lvl="3"/>
            <a:r>
              <a:rPr kumimoji="1" lang="en-US" altLang="ja-JP" smtClean="0"/>
              <a:t>Fourth level</a:t>
            </a:r>
          </a:p>
          <a:p>
            <a:pPr lvl="4"/>
            <a:r>
              <a:rPr kumimoji="1" lang="en-US" altLang="ja-JP" smtClean="0"/>
              <a:t>Fifth level</a:t>
            </a:r>
            <a:endParaRPr kumimoji="1" lang="ja-JP" alt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en-US" altLang="ja-JP" smtClean="0"/>
              <a:t>Click to edit Master text styles</a:t>
            </a:r>
          </a:p>
        </p:txBody>
      </p:sp>
      <p:sp>
        <p:nvSpPr>
          <p:cNvPr id="5" name="Date Placeholder 4"/>
          <p:cNvSpPr>
            <a:spLocks noGrp="1"/>
          </p:cNvSpPr>
          <p:nvPr>
            <p:ph type="dt" sz="half" idx="10"/>
          </p:nvPr>
        </p:nvSpPr>
        <p:spPr/>
        <p:txBody>
          <a:bodyPr/>
          <a:lstStyle/>
          <a:p>
            <a:fld id="{6DB1B087-FBC1-4A87-890A-F76D89193A87}" type="datetimeFigureOut">
              <a:rPr kumimoji="1" lang="ja-JP" altLang="en-US" smtClean="0"/>
              <a:pPr/>
              <a:t>2012/6/5</a:t>
            </a:fld>
            <a:endParaRPr kumimoji="1" lang="ja-JP" altLang="en-US" dirty="0"/>
          </a:p>
        </p:txBody>
      </p:sp>
      <p:sp>
        <p:nvSpPr>
          <p:cNvPr id="6" name="Footer Placeholder 5"/>
          <p:cNvSpPr>
            <a:spLocks noGrp="1"/>
          </p:cNvSpPr>
          <p:nvPr>
            <p:ph type="ftr" sz="quarter" idx="11"/>
          </p:nvPr>
        </p:nvSpPr>
        <p:spPr/>
        <p:txBody>
          <a:bodyPr/>
          <a:lstStyle/>
          <a:p>
            <a:endParaRPr kumimoji="1" lang="ja-JP" altLang="en-US" dirty="0"/>
          </a:p>
        </p:txBody>
      </p:sp>
      <p:sp>
        <p:nvSpPr>
          <p:cNvPr id="7" name="Slide Number Placeholder 6"/>
          <p:cNvSpPr>
            <a:spLocks noGrp="1"/>
          </p:cNvSpPr>
          <p:nvPr>
            <p:ph type="sldNum" sz="quarter" idx="12"/>
          </p:nvPr>
        </p:nvSpPr>
        <p:spPr/>
        <p:txBody>
          <a:bodyPr/>
          <a:lstStyle/>
          <a:p>
            <a:fld id="{CA685029-5BB3-4172-A5C9-6837D70C1FB8}" type="slidenum">
              <a:rPr kumimoji="1" lang="ja-JP" altLang="en-US" smtClean="0"/>
              <a:pPr/>
              <a:t>‹#›</a:t>
            </a:fld>
            <a:endParaRPr kumimoji="1" lang="ja-JP" alt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kumimoji="1" lang="en-US" altLang="ja-JP" smtClean="0"/>
              <a:t>Click to edit Master title style</a:t>
            </a:r>
            <a:endParaRPr kumimoji="1" lang="ja-JP" alt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en-US" altLang="ja-JP" smtClean="0"/>
              <a:t>Click to edit Master text styles</a:t>
            </a:r>
          </a:p>
        </p:txBody>
      </p:sp>
      <p:sp>
        <p:nvSpPr>
          <p:cNvPr id="5" name="Date Placeholder 4"/>
          <p:cNvSpPr>
            <a:spLocks noGrp="1"/>
          </p:cNvSpPr>
          <p:nvPr>
            <p:ph type="dt" sz="half" idx="10"/>
          </p:nvPr>
        </p:nvSpPr>
        <p:spPr/>
        <p:txBody>
          <a:bodyPr/>
          <a:lstStyle/>
          <a:p>
            <a:fld id="{6DB1B087-FBC1-4A87-890A-F76D89193A87}" type="datetimeFigureOut">
              <a:rPr kumimoji="1" lang="ja-JP" altLang="en-US" smtClean="0"/>
              <a:pPr/>
              <a:t>2012/6/5</a:t>
            </a:fld>
            <a:endParaRPr kumimoji="1" lang="ja-JP" altLang="en-US" dirty="0"/>
          </a:p>
        </p:txBody>
      </p:sp>
      <p:sp>
        <p:nvSpPr>
          <p:cNvPr id="6" name="Footer Placeholder 5"/>
          <p:cNvSpPr>
            <a:spLocks noGrp="1"/>
          </p:cNvSpPr>
          <p:nvPr>
            <p:ph type="ftr" sz="quarter" idx="11"/>
          </p:nvPr>
        </p:nvSpPr>
        <p:spPr/>
        <p:txBody>
          <a:bodyPr/>
          <a:lstStyle/>
          <a:p>
            <a:endParaRPr kumimoji="1" lang="ja-JP" altLang="en-US" dirty="0"/>
          </a:p>
        </p:txBody>
      </p:sp>
      <p:sp>
        <p:nvSpPr>
          <p:cNvPr id="7" name="Slide Number Placeholder 6"/>
          <p:cNvSpPr>
            <a:spLocks noGrp="1"/>
          </p:cNvSpPr>
          <p:nvPr>
            <p:ph type="sldNum" sz="quarter" idx="12"/>
          </p:nvPr>
        </p:nvSpPr>
        <p:spPr/>
        <p:txBody>
          <a:bodyPr/>
          <a:lstStyle/>
          <a:p>
            <a:fld id="{CA685029-5BB3-4172-A5C9-6837D70C1FB8}" type="slidenum">
              <a:rPr kumimoji="1" lang="ja-JP" altLang="en-US" smtClean="0"/>
              <a:pPr/>
              <a:t>‹#›</a:t>
            </a:fld>
            <a:endParaRPr kumimoji="1" lang="ja-JP" alt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kumimoji="1" lang="en-US" altLang="ja-JP" smtClean="0"/>
              <a:t>Click to edit Master title style</a:t>
            </a:r>
            <a:endParaRPr kumimoji="1" lang="ja-JP" alt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kumimoji="1" lang="en-US" altLang="ja-JP" smtClean="0"/>
              <a:t>Click to edit Master text styles</a:t>
            </a:r>
          </a:p>
          <a:p>
            <a:pPr lvl="1"/>
            <a:r>
              <a:rPr kumimoji="1" lang="en-US" altLang="ja-JP" smtClean="0"/>
              <a:t>Second level</a:t>
            </a:r>
          </a:p>
          <a:p>
            <a:pPr lvl="2"/>
            <a:r>
              <a:rPr kumimoji="1" lang="en-US" altLang="ja-JP" smtClean="0"/>
              <a:t>Third level</a:t>
            </a:r>
          </a:p>
          <a:p>
            <a:pPr lvl="3"/>
            <a:r>
              <a:rPr kumimoji="1" lang="en-US" altLang="ja-JP" smtClean="0"/>
              <a:t>Fourth level</a:t>
            </a:r>
          </a:p>
          <a:p>
            <a:pPr lvl="4"/>
            <a:r>
              <a:rPr kumimoji="1" lang="en-US" altLang="ja-JP" smtClean="0"/>
              <a:t>Fifth level</a:t>
            </a:r>
            <a:endParaRPr kumimoji="1" lang="ja-JP" alt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DB1B087-FBC1-4A87-890A-F76D89193A87}" type="datetimeFigureOut">
              <a:rPr kumimoji="1" lang="ja-JP" altLang="en-US" smtClean="0"/>
              <a:pPr/>
              <a:t>2012/6/5</a:t>
            </a:fld>
            <a:endParaRPr kumimoji="1" lang="ja-JP" alt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A685029-5BB3-4172-A5C9-6837D70C1FB8}" type="slidenum">
              <a:rPr kumimoji="1" lang="ja-JP" altLang="en-US" smtClean="0"/>
              <a:pPr/>
              <a:t>‹#›</a:t>
            </a:fld>
            <a:endParaRPr kumimoji="1" lang="ja-JP" alt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l="-4000" r="-4000"/>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kumimoji="1" lang="en-US" altLang="ja-JP" dirty="0" smtClean="0">
                <a:ln>
                  <a:solidFill>
                    <a:schemeClr val="accent1"/>
                  </a:solidFill>
                </a:ln>
                <a:solidFill>
                  <a:schemeClr val="bg1"/>
                </a:solidFill>
                <a:latin typeface="Georgia" pitchFamily="18" charset="0"/>
              </a:rPr>
              <a:t>The Humpback Whale</a:t>
            </a:r>
            <a:endParaRPr kumimoji="1" lang="ja-JP" altLang="en-US" dirty="0">
              <a:ln>
                <a:solidFill>
                  <a:schemeClr val="accent1"/>
                </a:solidFill>
              </a:ln>
              <a:solidFill>
                <a:schemeClr val="bg1"/>
              </a:solidFill>
              <a:latin typeface="Georgia" pitchFamily="18" charset="0"/>
            </a:endParaRPr>
          </a:p>
        </p:txBody>
      </p:sp>
      <p:sp>
        <p:nvSpPr>
          <p:cNvPr id="3" name="Subtitle 2"/>
          <p:cNvSpPr>
            <a:spLocks noGrp="1"/>
          </p:cNvSpPr>
          <p:nvPr>
            <p:ph type="subTitle" idx="1"/>
          </p:nvPr>
        </p:nvSpPr>
        <p:spPr/>
        <p:txBody>
          <a:bodyPr/>
          <a:lstStyle/>
          <a:p>
            <a:endParaRPr kumimoji="1" lang="ja-JP" alt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gradFill>
          <a:gsLst>
            <a:gs pos="0">
              <a:srgbClr val="03D4A8"/>
            </a:gs>
            <a:gs pos="25000">
              <a:srgbClr val="21D6E0"/>
            </a:gs>
            <a:gs pos="75000">
              <a:srgbClr val="0087E6"/>
            </a:gs>
            <a:gs pos="100000">
              <a:srgbClr val="005CBF"/>
            </a:gs>
          </a:gsLst>
          <a:lin ang="5400000" scaled="0"/>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ja-JP" dirty="0" smtClean="0">
                <a:solidFill>
                  <a:schemeClr val="bg1"/>
                </a:solidFill>
                <a:latin typeface="Georgia" pitchFamily="18" charset="0"/>
              </a:rPr>
              <a:t>Physical Appearance</a:t>
            </a:r>
            <a:endParaRPr kumimoji="1" lang="ja-JP" altLang="en-US" dirty="0">
              <a:solidFill>
                <a:schemeClr val="bg1"/>
              </a:solidFill>
              <a:latin typeface="Georgia" pitchFamily="18" charset="0"/>
            </a:endParaRPr>
          </a:p>
        </p:txBody>
      </p:sp>
      <p:sp>
        <p:nvSpPr>
          <p:cNvPr id="3" name="Content Placeholder 2"/>
          <p:cNvSpPr>
            <a:spLocks noGrp="1"/>
          </p:cNvSpPr>
          <p:nvPr>
            <p:ph idx="1"/>
          </p:nvPr>
        </p:nvSpPr>
        <p:spPr>
          <a:xfrm>
            <a:off x="3929058" y="1600200"/>
            <a:ext cx="5214942" cy="4472005"/>
          </a:xfrm>
        </p:spPr>
        <p:txBody>
          <a:bodyPr>
            <a:normAutofit fontScale="55000" lnSpcReduction="20000"/>
          </a:bodyPr>
          <a:lstStyle/>
          <a:p>
            <a:r>
              <a:rPr lang="en-US" dirty="0">
                <a:ln w="12700" cmpd="sng">
                  <a:noFill/>
                </a:ln>
                <a:solidFill>
                  <a:schemeClr val="bg1"/>
                </a:solidFill>
                <a:latin typeface="Georgia" pitchFamily="18" charset="0"/>
              </a:rPr>
              <a:t>The </a:t>
            </a:r>
            <a:r>
              <a:rPr lang="en-US" dirty="0" smtClean="0">
                <a:ln w="12700" cmpd="sng">
                  <a:noFill/>
                </a:ln>
                <a:solidFill>
                  <a:schemeClr val="bg1"/>
                </a:solidFill>
                <a:latin typeface="Georgia" pitchFamily="18" charset="0"/>
              </a:rPr>
              <a:t>Humpback Whale is a filter feeder, which feed on small creatures, and it is a type of baleen whales. </a:t>
            </a:r>
          </a:p>
          <a:p>
            <a:r>
              <a:rPr lang="en-US" dirty="0" smtClean="0">
                <a:ln w="12700" cmpd="sng">
                  <a:noFill/>
                </a:ln>
                <a:solidFill>
                  <a:schemeClr val="bg1"/>
                </a:solidFill>
                <a:latin typeface="Georgia" pitchFamily="18" charset="0"/>
              </a:rPr>
              <a:t>Humpback Whales </a:t>
            </a:r>
            <a:r>
              <a:rPr lang="en-US" dirty="0">
                <a:ln w="12700" cmpd="sng">
                  <a:noFill/>
                </a:ln>
                <a:solidFill>
                  <a:schemeClr val="bg1"/>
                </a:solidFill>
                <a:latin typeface="Georgia" pitchFamily="18" charset="0"/>
              </a:rPr>
              <a:t>are black or gray, with white regions of varying degree on their throat and belly. Their flippers are white underneath and sometimes white on top as well. They have from 260 to 400 baleen plates on each side and the baleen are generally all black, with black or olive black </a:t>
            </a:r>
            <a:r>
              <a:rPr lang="en-US" dirty="0" smtClean="0">
                <a:ln w="12700" cmpd="sng">
                  <a:noFill/>
                </a:ln>
                <a:solidFill>
                  <a:schemeClr val="bg1"/>
                </a:solidFill>
                <a:latin typeface="Georgia" pitchFamily="18" charset="0"/>
              </a:rPr>
              <a:t>bristles.</a:t>
            </a:r>
            <a:endParaRPr lang="en-US" dirty="0">
              <a:ln w="12700" cmpd="sng">
                <a:noFill/>
              </a:ln>
              <a:solidFill>
                <a:schemeClr val="bg1"/>
              </a:solidFill>
              <a:latin typeface="Georgia" pitchFamily="18" charset="0"/>
            </a:endParaRPr>
          </a:p>
          <a:p>
            <a:r>
              <a:rPr lang="en-US" dirty="0" smtClean="0">
                <a:ln w="12700" cmpd="sng">
                  <a:noFill/>
                </a:ln>
                <a:solidFill>
                  <a:schemeClr val="bg1"/>
                </a:solidFill>
                <a:latin typeface="Georgia" pitchFamily="18" charset="0"/>
              </a:rPr>
              <a:t>Females  can grow up </a:t>
            </a:r>
            <a:r>
              <a:rPr lang="en-US" dirty="0">
                <a:ln w="12700" cmpd="sng">
                  <a:noFill/>
                </a:ln>
                <a:solidFill>
                  <a:schemeClr val="bg1"/>
                </a:solidFill>
                <a:latin typeface="Georgia" pitchFamily="18" charset="0"/>
              </a:rPr>
              <a:t>to 16m </a:t>
            </a:r>
            <a:r>
              <a:rPr lang="en-US" dirty="0" smtClean="0">
                <a:ln w="12700" cmpd="sng">
                  <a:noFill/>
                </a:ln>
                <a:solidFill>
                  <a:schemeClr val="bg1"/>
                </a:solidFill>
                <a:latin typeface="Georgia" pitchFamily="18" charset="0"/>
              </a:rPr>
              <a:t>long and males can grow up to 15m long and can weigh up to 36,000 kilograms.</a:t>
            </a:r>
            <a:br>
              <a:rPr lang="en-US" dirty="0" smtClean="0">
                <a:ln w="12700" cmpd="sng">
                  <a:noFill/>
                </a:ln>
                <a:solidFill>
                  <a:schemeClr val="bg1"/>
                </a:solidFill>
                <a:latin typeface="Georgia" pitchFamily="18" charset="0"/>
              </a:rPr>
            </a:br>
            <a:r>
              <a:rPr lang="en-US" dirty="0" smtClean="0">
                <a:ln w="12700" cmpd="sng">
                  <a:noFill/>
                </a:ln>
                <a:solidFill>
                  <a:schemeClr val="bg1"/>
                </a:solidFill>
                <a:latin typeface="Georgia" pitchFamily="18" charset="0"/>
              </a:rPr>
              <a:t>In </a:t>
            </a:r>
            <a:r>
              <a:rPr lang="en-US" dirty="0">
                <a:ln w="12700" cmpd="sng">
                  <a:noFill/>
                </a:ln>
                <a:solidFill>
                  <a:schemeClr val="bg1"/>
                </a:solidFill>
                <a:latin typeface="Georgia" pitchFamily="18" charset="0"/>
              </a:rPr>
              <a:t>all species of baleen whales, the females are larger. </a:t>
            </a:r>
            <a:endParaRPr lang="en-US" dirty="0" smtClean="0">
              <a:ln w="12700" cmpd="sng">
                <a:noFill/>
              </a:ln>
              <a:solidFill>
                <a:schemeClr val="bg1"/>
              </a:solidFill>
              <a:latin typeface="Georgia" pitchFamily="18" charset="0"/>
            </a:endParaRPr>
          </a:p>
          <a:p>
            <a:r>
              <a:rPr lang="en-US" dirty="0" smtClean="0">
                <a:ln w="12700" cmpd="sng">
                  <a:noFill/>
                </a:ln>
                <a:solidFill>
                  <a:schemeClr val="bg1"/>
                </a:solidFill>
                <a:latin typeface="Georgia" pitchFamily="18" charset="0"/>
              </a:rPr>
              <a:t>The Humpback </a:t>
            </a:r>
            <a:r>
              <a:rPr lang="en-US" dirty="0">
                <a:ln w="12700" cmpd="sng">
                  <a:noFill/>
                </a:ln>
                <a:solidFill>
                  <a:schemeClr val="bg1"/>
                </a:solidFill>
                <a:latin typeface="Georgia" pitchFamily="18" charset="0"/>
              </a:rPr>
              <a:t>has a distinctive body shape, with unusually long pectoral fins and a knobbly head. </a:t>
            </a:r>
            <a:endParaRPr lang="en-US" dirty="0" smtClean="0">
              <a:ln w="12700" cmpd="sng">
                <a:noFill/>
              </a:ln>
              <a:solidFill>
                <a:schemeClr val="bg1"/>
              </a:solidFill>
              <a:latin typeface="Georgia" pitchFamily="18" charset="0"/>
            </a:endParaRPr>
          </a:p>
        </p:txBody>
      </p:sp>
      <p:pic>
        <p:nvPicPr>
          <p:cNvPr id="5" name="Picture 4" descr="humpback_whale4.jpg"/>
          <p:cNvPicPr>
            <a:picLocks noChangeAspect="1"/>
          </p:cNvPicPr>
          <p:nvPr/>
        </p:nvPicPr>
        <p:blipFill>
          <a:blip r:embed="rId2" cstate="print"/>
          <a:stretch>
            <a:fillRect/>
          </a:stretch>
        </p:blipFill>
        <p:spPr>
          <a:xfrm>
            <a:off x="214282" y="1643050"/>
            <a:ext cx="3714776" cy="3643338"/>
          </a:xfrm>
          <a:prstGeom prst="rect">
            <a:avLst/>
          </a:prstGeom>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gradFill>
          <a:gsLst>
            <a:gs pos="0">
              <a:srgbClr val="03D4A8"/>
            </a:gs>
            <a:gs pos="25000">
              <a:srgbClr val="21D6E0"/>
            </a:gs>
            <a:gs pos="75000">
              <a:srgbClr val="0087E6"/>
            </a:gs>
            <a:gs pos="100000">
              <a:srgbClr val="005CBF"/>
            </a:gs>
          </a:gsLst>
          <a:lin ang="5400000" scaled="0"/>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714348" y="214290"/>
            <a:ext cx="8229600" cy="1143000"/>
          </a:xfrm>
        </p:spPr>
        <p:txBody>
          <a:bodyPr>
            <a:normAutofit/>
          </a:bodyPr>
          <a:lstStyle/>
          <a:p>
            <a:r>
              <a:rPr kumimoji="1" lang="en-US" altLang="ja-JP" dirty="0" smtClean="0">
                <a:solidFill>
                  <a:schemeClr val="bg1"/>
                </a:solidFill>
                <a:latin typeface="Georgia" pitchFamily="18" charset="0"/>
              </a:rPr>
              <a:t>Habitat and Migration</a:t>
            </a:r>
            <a:endParaRPr kumimoji="1" lang="ja-JP" altLang="en-US" dirty="0">
              <a:solidFill>
                <a:schemeClr val="bg1"/>
              </a:solidFill>
              <a:latin typeface="Georgia" pitchFamily="18" charset="0"/>
            </a:endParaRPr>
          </a:p>
        </p:txBody>
      </p:sp>
      <p:sp>
        <p:nvSpPr>
          <p:cNvPr id="3" name="Content Placeholder 2"/>
          <p:cNvSpPr>
            <a:spLocks noGrp="1"/>
          </p:cNvSpPr>
          <p:nvPr>
            <p:ph idx="1"/>
          </p:nvPr>
        </p:nvSpPr>
        <p:spPr>
          <a:xfrm>
            <a:off x="457200" y="1600200"/>
            <a:ext cx="8472518" cy="2828932"/>
          </a:xfrm>
        </p:spPr>
        <p:txBody>
          <a:bodyPr>
            <a:normAutofit fontScale="25000" lnSpcReduction="20000"/>
          </a:bodyPr>
          <a:lstStyle/>
          <a:p>
            <a:endParaRPr lang="en-US" dirty="0" smtClean="0">
              <a:solidFill>
                <a:schemeClr val="bg1"/>
              </a:solidFill>
              <a:latin typeface="Georgia" pitchFamily="18" charset="0"/>
            </a:endParaRPr>
          </a:p>
          <a:p>
            <a:r>
              <a:rPr lang="en-US" sz="7200" dirty="0" smtClean="0">
                <a:ln w="12700" cmpd="sng">
                  <a:noFill/>
                </a:ln>
                <a:solidFill>
                  <a:schemeClr val="bg1"/>
                </a:solidFill>
                <a:latin typeface="Georgia" pitchFamily="18" charset="0"/>
              </a:rPr>
              <a:t>Humpback Whales are found in oceans and seas all around the world. They can be found in New Zealand as well, around the Kermadecs Islands. </a:t>
            </a:r>
            <a:endParaRPr lang="en-US" sz="7200" dirty="0" smtClean="0">
              <a:ln w="12700" cmpd="sng">
                <a:noFill/>
              </a:ln>
              <a:solidFill>
                <a:schemeClr val="bg1"/>
              </a:solidFill>
              <a:latin typeface="Georgia" pitchFamily="18" charset="0"/>
            </a:endParaRPr>
          </a:p>
          <a:p>
            <a:r>
              <a:rPr lang="en-US" sz="7200" dirty="0" smtClean="0">
                <a:ln w="12700" cmpd="sng">
                  <a:noFill/>
                </a:ln>
                <a:solidFill>
                  <a:schemeClr val="bg1"/>
                </a:solidFill>
                <a:latin typeface="Georgia" pitchFamily="18" charset="0"/>
              </a:rPr>
              <a:t>They travel alone or in a pod.</a:t>
            </a:r>
            <a:endParaRPr lang="en-US" sz="7200" dirty="0" smtClean="0">
              <a:ln w="12700" cmpd="sng">
                <a:noFill/>
              </a:ln>
              <a:solidFill>
                <a:schemeClr val="bg1"/>
              </a:solidFill>
              <a:latin typeface="Georgia" pitchFamily="18" charset="0"/>
            </a:endParaRPr>
          </a:p>
          <a:p>
            <a:r>
              <a:rPr lang="en-US" sz="7200" dirty="0" smtClean="0">
                <a:ln w="12700" cmpd="sng">
                  <a:noFill/>
                </a:ln>
                <a:solidFill>
                  <a:schemeClr val="bg1"/>
                </a:solidFill>
                <a:latin typeface="Georgia" pitchFamily="18" charset="0"/>
              </a:rPr>
              <a:t>Humpback Whales typically migrate up to 25,000 kilometres each year. They migrate to tropical or sub-tropical waters to breed and give birth in the winter.</a:t>
            </a:r>
          </a:p>
          <a:p>
            <a:r>
              <a:rPr lang="en-US" sz="7200" dirty="0" smtClean="0">
                <a:ln w="12700" cmpd="sng">
                  <a:noFill/>
                </a:ln>
                <a:solidFill>
                  <a:schemeClr val="bg1"/>
                </a:solidFill>
                <a:latin typeface="Georgia" pitchFamily="18" charset="0"/>
              </a:rPr>
              <a:t>Humpback Whales feed only in summer, in polar waters, and migrate to tropical or sub-tropical waters to breed and give birth in the winter. During the winter, humpbacks fast and live off their reserves. The species' diet consists mostly of krill and small fish. </a:t>
            </a:r>
          </a:p>
          <a:p>
            <a:pPr>
              <a:buNone/>
            </a:pPr>
            <a:r>
              <a:rPr lang="en-US" dirty="0" smtClean="0"/>
              <a:t/>
            </a:r>
            <a:br>
              <a:rPr lang="en-US" dirty="0" smtClean="0"/>
            </a:br>
            <a:r>
              <a:rPr lang="en-US" dirty="0" smtClean="0"/>
              <a:t/>
            </a:r>
            <a:br>
              <a:rPr lang="en-US" dirty="0" smtClean="0"/>
            </a:br>
            <a:endParaRPr lang="en-US" dirty="0" smtClean="0">
              <a:solidFill>
                <a:schemeClr val="bg1"/>
              </a:solidFill>
              <a:latin typeface="Georgia" pitchFamily="18" charset="0"/>
            </a:endParaRPr>
          </a:p>
          <a:p>
            <a:pPr>
              <a:buNone/>
            </a:pPr>
            <a:endParaRPr kumimoji="1" lang="ja-JP" altLang="en-US" dirty="0"/>
          </a:p>
        </p:txBody>
      </p:sp>
      <p:pic>
        <p:nvPicPr>
          <p:cNvPr id="7" name="Picture 6" descr="exHumpbackMap.jpg"/>
          <p:cNvPicPr>
            <a:picLocks noChangeAspect="1"/>
          </p:cNvPicPr>
          <p:nvPr/>
        </p:nvPicPr>
        <p:blipFill>
          <a:blip r:embed="rId2" cstate="print"/>
          <a:stretch>
            <a:fillRect/>
          </a:stretch>
        </p:blipFill>
        <p:spPr>
          <a:xfrm>
            <a:off x="2643174" y="4214818"/>
            <a:ext cx="4071966" cy="2250297"/>
          </a:xfrm>
          <a:prstGeom prst="rect">
            <a:avLst/>
          </a:prstGeom>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gradFill>
          <a:gsLst>
            <a:gs pos="0">
              <a:srgbClr val="03D4A8"/>
            </a:gs>
            <a:gs pos="25000">
              <a:srgbClr val="21D6E0"/>
            </a:gs>
            <a:gs pos="75000">
              <a:srgbClr val="0087E6"/>
            </a:gs>
            <a:gs pos="100000">
              <a:srgbClr val="005CBF"/>
            </a:gs>
          </a:gsLst>
          <a:lin ang="5400000" scaled="0"/>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1" lang="en-US" altLang="ja-JP" dirty="0" smtClean="0">
                <a:solidFill>
                  <a:schemeClr val="bg1"/>
                </a:solidFill>
                <a:latin typeface="Georgia" pitchFamily="18" charset="0"/>
              </a:rPr>
              <a:t>Food and Prey</a:t>
            </a:r>
            <a:endParaRPr kumimoji="1" lang="ja-JP" altLang="en-US" dirty="0">
              <a:solidFill>
                <a:schemeClr val="bg1"/>
              </a:solidFill>
              <a:latin typeface="Georgia" pitchFamily="18" charset="0"/>
            </a:endParaRPr>
          </a:p>
        </p:txBody>
      </p:sp>
      <p:sp>
        <p:nvSpPr>
          <p:cNvPr id="3" name="Content Placeholder 2"/>
          <p:cNvSpPr>
            <a:spLocks noGrp="1"/>
          </p:cNvSpPr>
          <p:nvPr>
            <p:ph idx="1"/>
          </p:nvPr>
        </p:nvSpPr>
        <p:spPr>
          <a:xfrm>
            <a:off x="457200" y="1600200"/>
            <a:ext cx="4972056" cy="4525963"/>
          </a:xfrm>
        </p:spPr>
        <p:txBody>
          <a:bodyPr>
            <a:normAutofit fontScale="55000" lnSpcReduction="20000"/>
          </a:bodyPr>
          <a:lstStyle/>
          <a:p>
            <a:r>
              <a:rPr lang="en-US" dirty="0" smtClean="0">
                <a:solidFill>
                  <a:schemeClr val="bg1"/>
                </a:solidFill>
                <a:latin typeface="Georgia" pitchFamily="18" charset="0"/>
              </a:rPr>
              <a:t>Humpback Whales feed mainly on 'krill' (or small crustaceans which look like shrimp about 2 inches long) and on small fish such as herring, mackerel, capelin, scads, sand lance, small salmon, and cod. In the cold Arctic and Antarctic waters, these krill are found in large close swarms. Humpback whales eat up to a ton of feed per day when they are in cooler waters to build up a thick fat layer, called "blubber". They live on this blubber during the winter months when they stay in warmer waters where less food is available. The blubber layer on a large whale can be up to 18cm thick</a:t>
            </a:r>
            <a:r>
              <a:rPr lang="en-US" dirty="0" smtClean="0">
                <a:solidFill>
                  <a:schemeClr val="bg1"/>
                </a:solidFill>
                <a:latin typeface="Georgia" pitchFamily="18" charset="0"/>
              </a:rPr>
              <a:t>!</a:t>
            </a:r>
          </a:p>
          <a:p>
            <a:r>
              <a:rPr lang="en-US" altLang="ja-JP" dirty="0" smtClean="0">
                <a:ln w="12700" cmpd="sng">
                  <a:noFill/>
                </a:ln>
                <a:solidFill>
                  <a:schemeClr val="bg1"/>
                </a:solidFill>
                <a:latin typeface="Georgia" pitchFamily="18" charset="0"/>
              </a:rPr>
              <a:t>Humpbacks have a diverse repertoire of feeding methods, including the bubble net feeding technique.</a:t>
            </a:r>
            <a:endParaRPr kumimoji="1" lang="ja-JP" altLang="en-US" dirty="0">
              <a:solidFill>
                <a:schemeClr val="bg1"/>
              </a:solidFill>
              <a:latin typeface="Georgia" pitchFamily="18" charset="0"/>
            </a:endParaRPr>
          </a:p>
        </p:txBody>
      </p:sp>
      <p:pic>
        <p:nvPicPr>
          <p:cNvPr id="4" name="Picture 3" descr="250px-Meganyctiphanes_norvegica2.jpg"/>
          <p:cNvPicPr>
            <a:picLocks noChangeAspect="1"/>
          </p:cNvPicPr>
          <p:nvPr/>
        </p:nvPicPr>
        <p:blipFill>
          <a:blip r:embed="rId2" cstate="print"/>
          <a:stretch>
            <a:fillRect/>
          </a:stretch>
        </p:blipFill>
        <p:spPr>
          <a:xfrm>
            <a:off x="5500694" y="1571612"/>
            <a:ext cx="3389590" cy="2143140"/>
          </a:xfrm>
          <a:prstGeom prst="rect">
            <a:avLst/>
          </a:prstGeom>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gradFill>
          <a:gsLst>
            <a:gs pos="0">
              <a:srgbClr val="03D4A8"/>
            </a:gs>
            <a:gs pos="25000">
              <a:srgbClr val="21D6E0"/>
            </a:gs>
            <a:gs pos="75000">
              <a:srgbClr val="0087E6"/>
            </a:gs>
            <a:gs pos="100000">
              <a:srgbClr val="005CBF"/>
            </a:gs>
          </a:gsLst>
          <a:lin ang="5400000" scaled="0"/>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1" lang="en-US" altLang="ja-JP" dirty="0" smtClean="0">
                <a:solidFill>
                  <a:schemeClr val="bg1"/>
                </a:solidFill>
                <a:latin typeface="Georgia" pitchFamily="18" charset="0"/>
              </a:rPr>
              <a:t>Predators</a:t>
            </a:r>
            <a:endParaRPr kumimoji="1" lang="ja-JP" altLang="en-US" dirty="0">
              <a:solidFill>
                <a:schemeClr val="bg1"/>
              </a:solidFill>
              <a:latin typeface="Georgia" pitchFamily="18" charset="0"/>
            </a:endParaRPr>
          </a:p>
        </p:txBody>
      </p:sp>
      <p:sp>
        <p:nvSpPr>
          <p:cNvPr id="3" name="Content Placeholder 2"/>
          <p:cNvSpPr>
            <a:spLocks noGrp="1"/>
          </p:cNvSpPr>
          <p:nvPr>
            <p:ph idx="1"/>
          </p:nvPr>
        </p:nvSpPr>
        <p:spPr>
          <a:xfrm>
            <a:off x="457200" y="1600200"/>
            <a:ext cx="4543428" cy="4525963"/>
          </a:xfrm>
        </p:spPr>
        <p:txBody>
          <a:bodyPr>
            <a:normAutofit fontScale="77500" lnSpcReduction="20000"/>
          </a:bodyPr>
          <a:lstStyle/>
          <a:p>
            <a:r>
              <a:rPr lang="en-US" altLang="ja-JP" dirty="0" smtClean="0">
                <a:solidFill>
                  <a:schemeClr val="bg1"/>
                </a:solidFill>
                <a:latin typeface="Georgia" pitchFamily="18" charset="0"/>
              </a:rPr>
              <a:t> Humpback Whales and other gigantic whales are thought to have no predators. But calves of Humpback Whales get attacked by Killer Whales (or orca) or sharks sometimes. They go on top of the calf and drowns it.</a:t>
            </a:r>
          </a:p>
          <a:p>
            <a:r>
              <a:rPr kumimoji="1" lang="en-US" altLang="ja-JP" dirty="0" smtClean="0">
                <a:solidFill>
                  <a:schemeClr val="bg1"/>
                </a:solidFill>
                <a:latin typeface="Georgia" pitchFamily="18" charset="0"/>
              </a:rPr>
              <a:t>Even an adult Humpback Whale has no chance against an attack by a pod of killer whales.</a:t>
            </a:r>
            <a:endParaRPr kumimoji="1" lang="ja-JP" altLang="en-US" dirty="0">
              <a:solidFill>
                <a:schemeClr val="bg1"/>
              </a:solidFill>
              <a:latin typeface="Georgia" pitchFamily="18" charset="0"/>
            </a:endParaRPr>
          </a:p>
        </p:txBody>
      </p:sp>
      <p:pic>
        <p:nvPicPr>
          <p:cNvPr id="4" name="Picture 3" descr="10 (1).jpg"/>
          <p:cNvPicPr>
            <a:picLocks noChangeAspect="1"/>
          </p:cNvPicPr>
          <p:nvPr/>
        </p:nvPicPr>
        <p:blipFill>
          <a:blip r:embed="rId2" cstate="print"/>
          <a:stretch>
            <a:fillRect/>
          </a:stretch>
        </p:blipFill>
        <p:spPr>
          <a:xfrm>
            <a:off x="5072066" y="2071678"/>
            <a:ext cx="3524433" cy="2714645"/>
          </a:xfrm>
          <a:prstGeom prst="rect">
            <a:avLst/>
          </a:prstGeom>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00206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altLang="ja-JP" dirty="0" smtClean="0">
                <a:solidFill>
                  <a:schemeClr val="bg1"/>
                </a:solidFill>
                <a:latin typeface="Georgia" pitchFamily="18" charset="0"/>
              </a:rPr>
              <a:t>Why Humpback Whales are in danger</a:t>
            </a:r>
            <a:endParaRPr kumimoji="1" lang="ja-JP" altLang="en-US" dirty="0">
              <a:solidFill>
                <a:schemeClr val="bg1"/>
              </a:solidFill>
              <a:latin typeface="Georgia" pitchFamily="18" charset="0"/>
            </a:endParaRPr>
          </a:p>
        </p:txBody>
      </p:sp>
      <p:sp>
        <p:nvSpPr>
          <p:cNvPr id="4" name="Content Placeholder 3"/>
          <p:cNvSpPr>
            <a:spLocks noGrp="1"/>
          </p:cNvSpPr>
          <p:nvPr>
            <p:ph idx="1"/>
          </p:nvPr>
        </p:nvSpPr>
        <p:spPr>
          <a:xfrm>
            <a:off x="457200" y="1600200"/>
            <a:ext cx="4757742" cy="4757758"/>
          </a:xfrm>
        </p:spPr>
        <p:txBody>
          <a:bodyPr>
            <a:noAutofit/>
          </a:bodyPr>
          <a:lstStyle/>
          <a:p>
            <a:r>
              <a:rPr lang="en-US" sz="1700" dirty="0" smtClean="0">
                <a:solidFill>
                  <a:schemeClr val="bg1"/>
                </a:solidFill>
                <a:latin typeface="Georgia" pitchFamily="18" charset="0"/>
              </a:rPr>
              <a:t>The most common reasons for the Humpback Whale being listed on the Endangered List is due to over whaling and hunting/fishing.</a:t>
            </a:r>
            <a:endParaRPr lang="en-US" sz="1700" dirty="0" smtClean="0"/>
          </a:p>
          <a:p>
            <a:r>
              <a:rPr lang="en-US" sz="1700" dirty="0" smtClean="0">
                <a:solidFill>
                  <a:schemeClr val="bg1"/>
                </a:solidFill>
                <a:latin typeface="Georgia" pitchFamily="18" charset="0"/>
              </a:rPr>
              <a:t>Of all the whales taken by whalers, the Humpback Whale was the unluckiest of all. For one thing, their oil does not burn as well as that of other whales. Old-time whalers made up for that by killing a lot of them. To make it worse, all of the Humpbacks customs or habits make it easy to hunt them. Whalers or whale hunters would wait for the herd or group of whales to get back to their feeding grounds. They could also hunt the whale at their warm water mating areas. To make it even easier the humpback whales are usually near the shore. If the killing had kept on going then they would be extinct by now. </a:t>
            </a:r>
            <a:endParaRPr kumimoji="1" lang="ja-JP" altLang="en-US" sz="1700" dirty="0"/>
          </a:p>
        </p:txBody>
      </p:sp>
      <p:pic>
        <p:nvPicPr>
          <p:cNvPr id="5" name="Picture 4" descr="whale (1).jpg"/>
          <p:cNvPicPr>
            <a:picLocks noChangeAspect="1"/>
          </p:cNvPicPr>
          <p:nvPr/>
        </p:nvPicPr>
        <p:blipFill>
          <a:blip r:embed="rId2" cstate="print"/>
          <a:stretch>
            <a:fillRect/>
          </a:stretch>
        </p:blipFill>
        <p:spPr>
          <a:xfrm>
            <a:off x="5357818" y="1714488"/>
            <a:ext cx="2928958" cy="3313084"/>
          </a:xfrm>
          <a:prstGeom prst="rect">
            <a:avLst/>
          </a:prstGeom>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gradFill>
          <a:gsLst>
            <a:gs pos="0">
              <a:srgbClr val="5E9EFF"/>
            </a:gs>
            <a:gs pos="39999">
              <a:srgbClr val="85C2FF"/>
            </a:gs>
            <a:gs pos="70000">
              <a:srgbClr val="C4D6EB"/>
            </a:gs>
            <a:gs pos="100000">
              <a:srgbClr val="FFEBFA"/>
            </a:gs>
          </a:gsLst>
          <a:lin ang="5400000" scaled="0"/>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altLang="ja-JP" dirty="0" smtClean="0">
                <a:solidFill>
                  <a:schemeClr val="bg1"/>
                </a:solidFill>
                <a:latin typeface="Georgia" pitchFamily="18" charset="0"/>
              </a:rPr>
              <a:t>How to </a:t>
            </a:r>
            <a:r>
              <a:rPr lang="en-US" altLang="ja-JP" dirty="0" smtClean="0">
                <a:solidFill>
                  <a:schemeClr val="bg1"/>
                </a:solidFill>
                <a:latin typeface="Georgia" pitchFamily="18" charset="0"/>
              </a:rPr>
              <a:t>help Humpback Whales from extinction</a:t>
            </a:r>
            <a:endParaRPr kumimoji="1" lang="ja-JP" altLang="en-US" dirty="0">
              <a:solidFill>
                <a:schemeClr val="bg1"/>
              </a:solidFill>
            </a:endParaRPr>
          </a:p>
        </p:txBody>
      </p:sp>
      <p:sp>
        <p:nvSpPr>
          <p:cNvPr id="3" name="Content Placeholder 2"/>
          <p:cNvSpPr>
            <a:spLocks noGrp="1"/>
          </p:cNvSpPr>
          <p:nvPr>
            <p:ph idx="1"/>
          </p:nvPr>
        </p:nvSpPr>
        <p:spPr>
          <a:xfrm>
            <a:off x="457200" y="1600200"/>
            <a:ext cx="4400552" cy="4525963"/>
          </a:xfrm>
        </p:spPr>
        <p:txBody>
          <a:bodyPr>
            <a:normAutofit fontScale="55000" lnSpcReduction="20000"/>
          </a:bodyPr>
          <a:lstStyle/>
          <a:p>
            <a:pPr>
              <a:buNone/>
            </a:pPr>
            <a:r>
              <a:rPr lang="en-US" altLang="ja-JP" dirty="0" smtClean="0">
                <a:solidFill>
                  <a:schemeClr val="bg1"/>
                </a:solidFill>
                <a:latin typeface="Georgia" pitchFamily="18" charset="0"/>
              </a:rPr>
              <a:t>Help Humpback Whales by</a:t>
            </a:r>
            <a:r>
              <a:rPr lang="en-US" altLang="ja-JP" dirty="0" smtClean="0">
                <a:solidFill>
                  <a:schemeClr val="bg1"/>
                </a:solidFill>
                <a:latin typeface="Georgia" pitchFamily="18" charset="0"/>
              </a:rPr>
              <a:t>…</a:t>
            </a:r>
          </a:p>
          <a:p>
            <a:r>
              <a:rPr lang="en-US" altLang="ja-JP" dirty="0" smtClean="0">
                <a:solidFill>
                  <a:schemeClr val="bg1"/>
                </a:solidFill>
                <a:latin typeface="Georgia" pitchFamily="18" charset="0"/>
              </a:rPr>
              <a:t>For a start you can warn other people and try to get everyone’s attention that Humpback Whales are in need of help.</a:t>
            </a:r>
            <a:endParaRPr lang="en-US" altLang="ja-JP" dirty="0" smtClean="0">
              <a:solidFill>
                <a:schemeClr val="bg1"/>
              </a:solidFill>
              <a:latin typeface="Georgia" pitchFamily="18" charset="0"/>
            </a:endParaRPr>
          </a:p>
          <a:p>
            <a:r>
              <a:rPr lang="en-US" altLang="ja-JP" dirty="0" smtClean="0">
                <a:solidFill>
                  <a:schemeClr val="bg1"/>
                </a:solidFill>
                <a:latin typeface="Georgia" pitchFamily="18" charset="0"/>
              </a:rPr>
              <a:t>If you live by the beach, participate in beach clean ups or if there is, join a whale watching group.</a:t>
            </a:r>
          </a:p>
          <a:p>
            <a:r>
              <a:rPr lang="en-US" altLang="ja-JP" dirty="0" smtClean="0">
                <a:solidFill>
                  <a:schemeClr val="bg1"/>
                </a:solidFill>
                <a:latin typeface="Georgia" pitchFamily="18" charset="0"/>
              </a:rPr>
              <a:t>Minimize your use of plastic and try reuse them as much as you can. </a:t>
            </a:r>
            <a:endParaRPr lang="en-US" altLang="ja-JP" dirty="0" smtClean="0">
              <a:solidFill>
                <a:schemeClr val="bg1"/>
              </a:solidFill>
              <a:latin typeface="Georgia" pitchFamily="18" charset="0"/>
            </a:endParaRPr>
          </a:p>
          <a:p>
            <a:r>
              <a:rPr lang="en-US" altLang="ja-JP" dirty="0" smtClean="0">
                <a:solidFill>
                  <a:schemeClr val="bg1"/>
                </a:solidFill>
                <a:latin typeface="Georgia" pitchFamily="18" charset="0"/>
              </a:rPr>
              <a:t>Support </a:t>
            </a:r>
            <a:r>
              <a:rPr lang="en-US" altLang="ja-JP" dirty="0" smtClean="0">
                <a:solidFill>
                  <a:schemeClr val="bg1"/>
                </a:solidFill>
                <a:latin typeface="Georgia" pitchFamily="18" charset="0"/>
              </a:rPr>
              <a:t>the conservation groups trying to </a:t>
            </a:r>
            <a:r>
              <a:rPr lang="en-US" altLang="ja-JP" dirty="0" smtClean="0">
                <a:solidFill>
                  <a:schemeClr val="bg1"/>
                </a:solidFill>
                <a:latin typeface="Georgia" pitchFamily="18" charset="0"/>
              </a:rPr>
              <a:t>save Humpbacks and other whales</a:t>
            </a:r>
            <a:r>
              <a:rPr lang="en-US" altLang="ja-JP" dirty="0" smtClean="0">
                <a:solidFill>
                  <a:schemeClr val="bg1"/>
                </a:solidFill>
                <a:latin typeface="Georgia" pitchFamily="18" charset="0"/>
              </a:rPr>
              <a:t>, like Green Peace,</a:t>
            </a:r>
            <a:r>
              <a:rPr lang="en-US" dirty="0" smtClean="0">
                <a:solidFill>
                  <a:schemeClr val="bg1"/>
                </a:solidFill>
                <a:latin typeface="Georgia" pitchFamily="18" charset="0"/>
              </a:rPr>
              <a:t> Friends of the Earth, Project Jonah and more.</a:t>
            </a:r>
          </a:p>
          <a:p>
            <a:r>
              <a:rPr lang="en-US" dirty="0" smtClean="0">
                <a:solidFill>
                  <a:schemeClr val="bg1"/>
                </a:solidFill>
                <a:latin typeface="Georgia" pitchFamily="18" charset="0"/>
              </a:rPr>
              <a:t>Write </a:t>
            </a:r>
            <a:r>
              <a:rPr lang="en-US" dirty="0" smtClean="0">
                <a:solidFill>
                  <a:schemeClr val="bg1"/>
                </a:solidFill>
                <a:latin typeface="Georgia" pitchFamily="18" charset="0"/>
              </a:rPr>
              <a:t>a letter or an email to the government to tell them our </a:t>
            </a:r>
            <a:r>
              <a:rPr lang="en-US" dirty="0" smtClean="0">
                <a:solidFill>
                  <a:schemeClr val="bg1"/>
                </a:solidFill>
                <a:latin typeface="Georgia" pitchFamily="18" charset="0"/>
              </a:rPr>
              <a:t>concerns about Humpback Whales.</a:t>
            </a:r>
            <a:endParaRPr lang="en-US" dirty="0" smtClean="0">
              <a:solidFill>
                <a:schemeClr val="bg1"/>
              </a:solidFill>
              <a:latin typeface="Georgia" pitchFamily="18" charset="0"/>
            </a:endParaRPr>
          </a:p>
          <a:p>
            <a:endParaRPr kumimoji="1" lang="ja-JP" altLang="en-US" dirty="0"/>
          </a:p>
        </p:txBody>
      </p:sp>
      <p:pic>
        <p:nvPicPr>
          <p:cNvPr id="5" name="Picture 4" descr="humpback-whale_580_600x450.jpg"/>
          <p:cNvPicPr>
            <a:picLocks noChangeAspect="1"/>
          </p:cNvPicPr>
          <p:nvPr/>
        </p:nvPicPr>
        <p:blipFill>
          <a:blip r:embed="rId3" cstate="print"/>
          <a:stretch>
            <a:fillRect/>
          </a:stretch>
        </p:blipFill>
        <p:spPr>
          <a:xfrm>
            <a:off x="5000628" y="2428868"/>
            <a:ext cx="3929082" cy="3089688"/>
          </a:xfrm>
          <a:prstGeom prst="rect">
            <a:avLst/>
          </a:prstGeom>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gradFill>
          <a:gsLst>
            <a:gs pos="0">
              <a:srgbClr val="CCCCFF"/>
            </a:gs>
            <a:gs pos="17999">
              <a:srgbClr val="99CCFF"/>
            </a:gs>
            <a:gs pos="36000">
              <a:srgbClr val="9966FF"/>
            </a:gs>
            <a:gs pos="61000">
              <a:srgbClr val="CC99FF"/>
            </a:gs>
            <a:gs pos="82001">
              <a:srgbClr val="99CCFF"/>
            </a:gs>
            <a:gs pos="100000">
              <a:srgbClr val="CCCCFF"/>
            </a:gs>
          </a:gsLst>
          <a:lin ang="5400000" scaled="0"/>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1" lang="en-US" altLang="ja-JP" dirty="0" smtClean="0">
                <a:solidFill>
                  <a:schemeClr val="bg1"/>
                </a:solidFill>
                <a:latin typeface="Georgia" pitchFamily="18" charset="0"/>
              </a:rPr>
              <a:t>Thank you for watching!</a:t>
            </a:r>
            <a:endParaRPr kumimoji="1" lang="ja-JP" altLang="en-US" dirty="0">
              <a:solidFill>
                <a:schemeClr val="bg1"/>
              </a:solidFill>
              <a:latin typeface="Georgia" pitchFamily="18" charset="0"/>
            </a:endParaRPr>
          </a:p>
        </p:txBody>
      </p:sp>
      <p:sp>
        <p:nvSpPr>
          <p:cNvPr id="3" name="Content Placeholder 2"/>
          <p:cNvSpPr>
            <a:spLocks noGrp="1"/>
          </p:cNvSpPr>
          <p:nvPr>
            <p:ph idx="1"/>
          </p:nvPr>
        </p:nvSpPr>
        <p:spPr/>
        <p:txBody>
          <a:bodyPr>
            <a:normAutofit/>
          </a:bodyPr>
          <a:lstStyle/>
          <a:p>
            <a:pPr>
              <a:buNone/>
            </a:pPr>
            <a:r>
              <a:rPr kumimoji="1" lang="en-US" altLang="ja-JP" dirty="0" smtClean="0">
                <a:solidFill>
                  <a:schemeClr val="bg1"/>
                </a:solidFill>
                <a:latin typeface="Georgia" pitchFamily="18" charset="0"/>
              </a:rPr>
              <a:t>I hope you learnt lots about the Humpback Whale!</a:t>
            </a:r>
          </a:p>
          <a:p>
            <a:pPr algn="ctr">
              <a:buNone/>
            </a:pPr>
            <a:endParaRPr lang="en-US" altLang="ja-JP" dirty="0" smtClean="0">
              <a:solidFill>
                <a:schemeClr val="bg1"/>
              </a:solidFill>
              <a:latin typeface="Georgia" pitchFamily="18" charset="0"/>
            </a:endParaRPr>
          </a:p>
          <a:p>
            <a:pPr>
              <a:buNone/>
            </a:pPr>
            <a:r>
              <a:rPr kumimoji="1" lang="en-US" altLang="ja-JP" dirty="0" smtClean="0">
                <a:solidFill>
                  <a:schemeClr val="bg1"/>
                </a:solidFill>
                <a:latin typeface="Georgia" pitchFamily="18" charset="0"/>
              </a:rPr>
              <a:t>By Honoka</a:t>
            </a:r>
            <a:endParaRPr kumimoji="1" lang="ja-JP" altLang="en-US" dirty="0">
              <a:solidFill>
                <a:schemeClr val="bg1"/>
              </a:solidFill>
              <a:latin typeface="Georgia" pitchFamily="18" charset="0"/>
            </a:endParaRPr>
          </a:p>
        </p:txBody>
      </p:sp>
      <p:pic>
        <p:nvPicPr>
          <p:cNvPr id="5" name="Picture 4" descr="002314-450-humpback-whale.jpg"/>
          <p:cNvPicPr>
            <a:picLocks noChangeAspect="1"/>
          </p:cNvPicPr>
          <p:nvPr/>
        </p:nvPicPr>
        <p:blipFill>
          <a:blip r:embed="rId2" cstate="print"/>
          <a:stretch>
            <a:fillRect/>
          </a:stretch>
        </p:blipFill>
        <p:spPr>
          <a:xfrm>
            <a:off x="3643306" y="2500306"/>
            <a:ext cx="3714746" cy="3357566"/>
          </a:xfrm>
          <a:prstGeom prst="rect">
            <a:avLst/>
          </a:prstGeom>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243</TotalTime>
  <Words>515</Words>
  <Application>Microsoft Office PowerPoint</Application>
  <PresentationFormat>On-screen Show (4:3)</PresentationFormat>
  <Paragraphs>34</Paragraphs>
  <Slides>8</Slides>
  <Notes>1</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Office Theme</vt:lpstr>
      <vt:lpstr>The Humpback Whale</vt:lpstr>
      <vt:lpstr>Physical Appearance</vt:lpstr>
      <vt:lpstr>Habitat and Migration</vt:lpstr>
      <vt:lpstr>Food and Prey</vt:lpstr>
      <vt:lpstr>Predators</vt:lpstr>
      <vt:lpstr>Why Humpback Whales are in danger</vt:lpstr>
      <vt:lpstr>How to help Humpback Whales from extinction</vt:lpstr>
      <vt:lpstr>Thank you for watching!</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Humpback Whale</dc:title>
  <dc:creator>honoka</dc:creator>
  <cp:lastModifiedBy>honoka</cp:lastModifiedBy>
  <cp:revision>31</cp:revision>
  <dcterms:created xsi:type="dcterms:W3CDTF">2012-05-27T05:31:39Z</dcterms:created>
  <dcterms:modified xsi:type="dcterms:W3CDTF">2012-06-05T08:24:03Z</dcterms:modified>
</cp:coreProperties>
</file>